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Proxima Nova"/>
      <p:regular r:id="rId9"/>
      <p:bold r:id="rId10"/>
      <p:italic r:id="rId11"/>
      <p:boldItalic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roximaNova-italic.fntdata"/><Relationship Id="rId10" Type="http://schemas.openxmlformats.org/officeDocument/2006/relationships/font" Target="fonts/ProximaNova-bold.fntdata"/><Relationship Id="rId12" Type="http://schemas.openxmlformats.org/officeDocument/2006/relationships/font" Target="fonts/ProximaNov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ProximaNov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b4a1dcfb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b4a1dcfb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b4a1dcfb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b4a1dcfb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1.png"/><Relationship Id="rId13" Type="http://schemas.openxmlformats.org/officeDocument/2006/relationships/image" Target="../media/image7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2.png"/><Relationship Id="rId15" Type="http://schemas.openxmlformats.org/officeDocument/2006/relationships/image" Target="../media/image5.png"/><Relationship Id="rId14" Type="http://schemas.openxmlformats.org/officeDocument/2006/relationships/image" Target="../media/image13.png"/><Relationship Id="rId16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Stuck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 short film by Alaina Halbleib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68598" cy="13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433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625" y="3859200"/>
            <a:ext cx="1667700" cy="133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1284296"/>
            <a:ext cx="1753775" cy="233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5150" y="1284300"/>
            <a:ext cx="1667700" cy="16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4949" y="2758125"/>
            <a:ext cx="1789051" cy="23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9">
            <a:alphaModFix/>
          </a:blip>
          <a:srcRect b="0" l="12668" r="9896" t="17552"/>
          <a:stretch/>
        </p:blipFill>
        <p:spPr>
          <a:xfrm>
            <a:off x="6377875" y="3289766"/>
            <a:ext cx="1789050" cy="190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68600" y="0"/>
            <a:ext cx="2182787" cy="14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11">
            <a:alphaModFix/>
          </a:blip>
          <a:srcRect b="0" l="0" r="2733" t="11197"/>
          <a:stretch/>
        </p:blipFill>
        <p:spPr>
          <a:xfrm>
            <a:off x="1177150" y="2919924"/>
            <a:ext cx="1371716" cy="9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51375" y="3748700"/>
            <a:ext cx="2189752" cy="14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75401" y="1"/>
            <a:ext cx="2068600" cy="275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4">
            <a:alphaModFix/>
          </a:blip>
          <a:srcRect b="0" l="0" r="14140" t="0"/>
          <a:stretch/>
        </p:blipFill>
        <p:spPr>
          <a:xfrm>
            <a:off x="6395500" y="1619625"/>
            <a:ext cx="1753775" cy="16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5">
            <a:alphaModFix/>
          </a:blip>
          <a:srcRect b="0" l="0" r="0" t="7011"/>
          <a:stretch/>
        </p:blipFill>
        <p:spPr>
          <a:xfrm>
            <a:off x="4251375" y="0"/>
            <a:ext cx="2989010" cy="16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548879" y="1284300"/>
            <a:ext cx="4046250" cy="25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650" y="152400"/>
            <a:ext cx="327462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679" y="152400"/>
            <a:ext cx="3267182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